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963445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ночью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северо-восточный ночью 4-9 м/с, днем 7-12, порывы 15-18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0-2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11" y="3293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BF869F2D-5532-1CC0-F8B9-2A2EDB4BD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490541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21875</TotalTime>
  <Words>633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4334</cp:revision>
  <cp:lastPrinted>2021-07-01T03:56:27Z</cp:lastPrinted>
  <dcterms:created xsi:type="dcterms:W3CDTF">2018-03-27T06:03:00Z</dcterms:created>
  <dcterms:modified xsi:type="dcterms:W3CDTF">2026-05-14T08:00:47Z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